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5670550"/>
  <p:notesSz cx="7559675" cy="10691813"/>
  <p:defaultTextStyle>
    <a:defPPr>
      <a:defRPr lang="en-US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0C6F-BF6B-2239-466E-8FB54163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51532-4B19-E7BE-FB42-4F973710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BBE-9CDC-4AB2-83BF-5EDEF109A1A1}" type="datetimeFigureOut">
              <a:rPr lang="en-ZA" smtClean="0"/>
              <a:t>2024/11/29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FA3CF-B606-6A88-F036-96D4AB80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C045-0AE1-24E5-2D8D-B1326224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CEB-5CAA-4ACA-B57E-39DEFCB6C0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6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1E1A2-D8E7-38ED-F868-AC231080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2598E-0643-0E1E-18AD-6BA8D24A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943-C07A-79F5-B46A-F9E34E081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3DBBE-9CDC-4AB2-83BF-5EDEF109A1A1}" type="datetimeFigureOut">
              <a:rPr lang="en-ZA" smtClean="0"/>
              <a:t>2024/11/29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378F4-214C-D195-6020-EE5C18CC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197E3-6F82-D87B-1B3D-A232EBBE1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2ECCEB-5CAA-4ACA-B57E-39DEFCB6C0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7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97FD39-C819-64F4-A527-BD662D5F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896E6-6F1D-1EC9-228E-5FABC0F80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9B3CB-A045-5A5B-857C-E85CFE67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2A7F9-0D45-A7F5-358F-6948B59F9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933FF-72B3-7DE4-1794-30AE072F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FDFA7-F788-B82E-C028-7222F731D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6A83FE-09CD-5878-672C-6F1140BF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A27B3-74AC-F900-EADA-62A83E85C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BC3CD-AC66-9890-DE72-239EB893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7BC9A-8B34-CDA4-81F1-AF137534A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DF1D8-FB64-0CFE-527D-5056BA40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F4AA9-04D0-9433-C15C-6E8057923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5EDD4-B953-1CCA-0D77-FE43D30A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E80DB-EA2C-599A-9400-C0CA5C784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C43D0-661B-37C6-F701-C6896CE4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D84A6-237F-543E-2EC0-44EE7B5027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C463B-A570-8924-3BC5-680B1096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D013F-00DD-FD7E-31BD-56EF7B65E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5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3B6835-B3E8-597D-CA36-AB85C3DB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69ED7-EA7C-C82C-7F31-13996716F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8614EA-DF0A-09E3-BEA0-60C4E1D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509BA-040D-9B55-7A8F-C6EAAF7BFA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334EDE-ED5C-0F2E-E7D0-08C7E2E4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E8258-F0B9-53E1-CDDC-A4B90D23B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03BB64-B440-CC9F-819B-3416C80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4B02A-50E5-4BB5-F1F7-0A8449929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6743C5-2DD2-14C2-328D-73E14F83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BA2F9-C744-1CD0-84E9-7C1C16152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9D112-AFD8-3746-D42A-CE2822D9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81A86-7E04-8EED-4B8E-1DFDBDF6B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20595-34AD-C904-66AD-8F161F93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3D02D-B8E9-3C05-1858-ABD3A108A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5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02579-CE98-16EB-3481-34989BAC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E9495-14C1-BE1F-50F0-B9C655902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0925F-E2A4-A20C-68BF-5669B305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B099D-078A-4E87-4669-D289832EC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0BB0B-FFEF-86E0-38BE-EA9F02FD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1C5AA-8B6C-0367-1DA6-40BBE4898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F64408-19E6-BB1A-EF28-A8AE6648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0C34A-A646-0B91-4D41-56C245230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84E6B-A9D1-C532-0424-4062E314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F63D7-B217-26C8-5DF0-FB4EAA125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FENNER</dc:creator>
  <cp:lastModifiedBy>Janet FENNER</cp:lastModifiedBy>
  <cp:revision>1</cp:revision>
  <dcterms:created xsi:type="dcterms:W3CDTF">2024-11-29T21:21:37Z</dcterms:created>
  <dcterms:modified xsi:type="dcterms:W3CDTF">2024-11-29T21:21:37Z</dcterms:modified>
</cp:coreProperties>
</file>